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66" r:id="rId5"/>
    <p:sldId id="265" r:id="rId6"/>
    <p:sldId id="257" r:id="rId7"/>
    <p:sldId id="259" r:id="rId8"/>
    <p:sldId id="267" r:id="rId9"/>
    <p:sldId id="258" r:id="rId10"/>
    <p:sldId id="262" r:id="rId11"/>
    <p:sldId id="263" r:id="rId12"/>
    <p:sldId id="260" r:id="rId13"/>
  </p:sldIdLst>
  <p:sldSz cx="12192000" cy="6858000"/>
  <p:notesSz cx="6858000" cy="9144000"/>
  <p:embeddedFontLst>
    <p:embeddedFont>
      <p:font typeface="Acumin Pro" panose="020B0504020202020204" pitchFamily="34" charset="0"/>
      <p:regular r:id="rId15"/>
      <p:bold r:id="rId16"/>
      <p:italic r:id="rId17"/>
      <p:boldItalic r:id="rId18"/>
    </p:embeddedFont>
    <p:embeddedFont>
      <p:font typeface="Acumin Pro ExtraCondensed" panose="020B0508020202020204" pitchFamily="34" charset="0"/>
      <p:regular r:id="rId19"/>
      <p:bold r:id="rId20"/>
      <p:italic r:id="rId21"/>
      <p:boldItalic r:id="rId22"/>
    </p:embeddedFont>
    <p:embeddedFont>
      <p:font typeface="Acumin Pro SemiCondensed" panose="020B0506020202020204" pitchFamily="34" charset="0"/>
      <p:regular r:id="rId23"/>
      <p:bold r:id="rId24"/>
      <p:italic r:id="rId25"/>
      <p:boldItalic r:id="rId26"/>
    </p:embeddedFont>
    <p:embeddedFont>
      <p:font typeface="Acumin Pro Wide" panose="020B0505020202020204" pitchFamily="34" charset="0"/>
      <p:regular r:id="rId27"/>
      <p:bold r:id="rId28"/>
      <p:italic r:id="rId29"/>
      <p:boldItalic r:id="rId30"/>
    </p:embeddedFont>
    <p:embeddedFont>
      <p:font typeface="Acumin Pro Wide Semibold" panose="020B0604020202020204" charset="0"/>
      <p:bold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ranklin Gothic Book" panose="020B0503020102020204" pitchFamily="34" charset="0"/>
      <p:regular r:id="rId37"/>
      <p:italic r:id="rId38"/>
    </p:embeddedFont>
    <p:embeddedFont>
      <p:font typeface="Franklin Gothic Medium" panose="020B0603020102020204" pitchFamily="34" charset="0"/>
      <p:regular r:id="rId39"/>
      <p:italic r:id="rId40"/>
    </p:embeddedFont>
    <p:embeddedFont>
      <p:font typeface="Franklin Gothic Medium Cond" panose="020B0606030402020204" pitchFamily="3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6F3E"/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67311-85B0-4AE0-BC44-865B640806D4}" v="118" dt="2023-08-20T21:06:30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/>
    <p:restoredTop sz="94694"/>
  </p:normalViewPr>
  <p:slideViewPr>
    <p:cSldViewPr snapToGrid="0">
      <p:cViewPr varScale="1">
        <p:scale>
          <a:sx n="56" d="100"/>
          <a:sy n="56" d="100"/>
        </p:scale>
        <p:origin x="844" y="44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microsoft.com/office/2016/11/relationships/changesInfo" Target="changesInfos/changesInfo1.xml"/><Relationship Id="rId20" Type="http://schemas.openxmlformats.org/officeDocument/2006/relationships/font" Target="fonts/font6.fntdata"/><Relationship Id="rId41" Type="http://schemas.openxmlformats.org/officeDocument/2006/relationships/font" Target="fonts/font2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n Warren" userId="6f406eaeaa8d3d0b" providerId="LiveId" clId="{61267311-85B0-4AE0-BC44-865B640806D4}"/>
    <pc:docChg chg="undo custSel addSld delSld modSld sldOrd modMainMaster">
      <pc:chgData name="Karan Warren" userId="6f406eaeaa8d3d0b" providerId="LiveId" clId="{61267311-85B0-4AE0-BC44-865B640806D4}" dt="2023-08-20T21:07:37.871" v="183" actId="680"/>
      <pc:docMkLst>
        <pc:docMk/>
      </pc:docMkLst>
      <pc:sldChg chg="del">
        <pc:chgData name="Karan Warren" userId="6f406eaeaa8d3d0b" providerId="LiveId" clId="{61267311-85B0-4AE0-BC44-865B640806D4}" dt="2023-08-05T19:44:38.356" v="169" actId="47"/>
        <pc:sldMkLst>
          <pc:docMk/>
          <pc:sldMk cId="2425256620" sldId="256"/>
        </pc:sldMkLst>
      </pc:sldChg>
      <pc:sldChg chg="modSp mod">
        <pc:chgData name="Karan Warren" userId="6f406eaeaa8d3d0b" providerId="LiveId" clId="{61267311-85B0-4AE0-BC44-865B640806D4}" dt="2023-08-05T19:37:36.362" v="3" actId="27636"/>
        <pc:sldMkLst>
          <pc:docMk/>
          <pc:sldMk cId="4076814523" sldId="262"/>
        </pc:sldMkLst>
        <pc:spChg chg="mod">
          <ac:chgData name="Karan Warren" userId="6f406eaeaa8d3d0b" providerId="LiveId" clId="{61267311-85B0-4AE0-BC44-865B640806D4}" dt="2023-08-05T19:37:36.362" v="3" actId="27636"/>
          <ac:spMkLst>
            <pc:docMk/>
            <pc:sldMk cId="4076814523" sldId="262"/>
            <ac:spMk id="2" creationId="{37BCF1EB-04C7-0A3B-25A6-AB7B709F1442}"/>
          </ac:spMkLst>
        </pc:spChg>
      </pc:sldChg>
      <pc:sldChg chg="modSp mod">
        <pc:chgData name="Karan Warren" userId="6f406eaeaa8d3d0b" providerId="LiveId" clId="{61267311-85B0-4AE0-BC44-865B640806D4}" dt="2023-08-05T19:37:36.385" v="4" actId="27636"/>
        <pc:sldMkLst>
          <pc:docMk/>
          <pc:sldMk cId="43856437" sldId="263"/>
        </pc:sldMkLst>
        <pc:spChg chg="mod">
          <ac:chgData name="Karan Warren" userId="6f406eaeaa8d3d0b" providerId="LiveId" clId="{61267311-85B0-4AE0-BC44-865B640806D4}" dt="2023-08-05T19:37:36.385" v="4" actId="27636"/>
          <ac:spMkLst>
            <pc:docMk/>
            <pc:sldMk cId="43856437" sldId="263"/>
            <ac:spMk id="3" creationId="{EB53E6C0-B24A-E863-45AB-E13BCCF81898}"/>
          </ac:spMkLst>
        </pc:spChg>
      </pc:sldChg>
      <pc:sldChg chg="new del">
        <pc:chgData name="Karan Warren" userId="6f406eaeaa8d3d0b" providerId="LiveId" clId="{61267311-85B0-4AE0-BC44-865B640806D4}" dt="2023-08-05T19:44:44.822" v="170" actId="47"/>
        <pc:sldMkLst>
          <pc:docMk/>
          <pc:sldMk cId="1357899387" sldId="264"/>
        </pc:sldMkLst>
      </pc:sldChg>
      <pc:sldChg chg="new">
        <pc:chgData name="Karan Warren" userId="6f406eaeaa8d3d0b" providerId="LiveId" clId="{61267311-85B0-4AE0-BC44-865B640806D4}" dt="2023-08-05T19:41:02.528" v="152" actId="680"/>
        <pc:sldMkLst>
          <pc:docMk/>
          <pc:sldMk cId="2503536183" sldId="265"/>
        </pc:sldMkLst>
      </pc:sldChg>
      <pc:sldChg chg="new ord">
        <pc:chgData name="Karan Warren" userId="6f406eaeaa8d3d0b" providerId="LiveId" clId="{61267311-85B0-4AE0-BC44-865B640806D4}" dt="2023-08-05T19:44:37.167" v="168"/>
        <pc:sldMkLst>
          <pc:docMk/>
          <pc:sldMk cId="3591695100" sldId="266"/>
        </pc:sldMkLst>
      </pc:sldChg>
      <pc:sldChg chg="new">
        <pc:chgData name="Karan Warren" userId="6f406eaeaa8d3d0b" providerId="LiveId" clId="{61267311-85B0-4AE0-BC44-865B640806D4}" dt="2023-08-20T21:07:37.871" v="183" actId="680"/>
        <pc:sldMkLst>
          <pc:docMk/>
          <pc:sldMk cId="1290067621" sldId="267"/>
        </pc:sldMkLst>
      </pc:sldChg>
      <pc:sldChg chg="new del">
        <pc:chgData name="Karan Warren" userId="6f406eaeaa8d3d0b" providerId="LiveId" clId="{61267311-85B0-4AE0-BC44-865B640806D4}" dt="2023-08-05T19:44:25.821" v="165" actId="47"/>
        <pc:sldMkLst>
          <pc:docMk/>
          <pc:sldMk cId="2981863883" sldId="267"/>
        </pc:sldMkLst>
      </pc:sldChg>
      <pc:sldChg chg="new del">
        <pc:chgData name="Karan Warren" userId="6f406eaeaa8d3d0b" providerId="LiveId" clId="{61267311-85B0-4AE0-BC44-865B640806D4}" dt="2023-08-20T21:07:30.836" v="182" actId="680"/>
        <pc:sldMkLst>
          <pc:docMk/>
          <pc:sldMk cId="3912159959" sldId="267"/>
        </pc:sldMkLst>
      </pc:sldChg>
      <pc:sldChg chg="new del">
        <pc:chgData name="Karan Warren" userId="6f406eaeaa8d3d0b" providerId="LiveId" clId="{61267311-85B0-4AE0-BC44-865B640806D4}" dt="2023-08-05T19:44:32.661" v="166" actId="47"/>
        <pc:sldMkLst>
          <pc:docMk/>
          <pc:sldMk cId="171992730" sldId="268"/>
        </pc:sldMkLst>
      </pc:sldChg>
      <pc:sldMasterChg chg="modSp mod modSldLayout">
        <pc:chgData name="Karan Warren" userId="6f406eaeaa8d3d0b" providerId="LiveId" clId="{61267311-85B0-4AE0-BC44-865B640806D4}" dt="2023-08-20T21:06:30.207" v="180" actId="12"/>
        <pc:sldMasterMkLst>
          <pc:docMk/>
          <pc:sldMasterMk cId="3825614813" sldId="2147483648"/>
        </pc:sldMasterMkLst>
        <pc:spChg chg="mod">
          <ac:chgData name="Karan Warren" userId="6f406eaeaa8d3d0b" providerId="LiveId" clId="{61267311-85B0-4AE0-BC44-865B640806D4}" dt="2023-08-20T21:06:30.207" v="180" actId="12"/>
          <ac:spMkLst>
            <pc:docMk/>
            <pc:sldMasterMk cId="3825614813" sldId="2147483648"/>
            <ac:spMk id="3" creationId="{41FD4295-B2CD-F1FF-F99B-B267D1740FB9}"/>
          </ac:spMkLst>
        </pc:spChg>
        <pc:sldLayoutChg chg="mod">
          <pc:chgData name="Karan Warren" userId="6f406eaeaa8d3d0b" providerId="LiveId" clId="{61267311-85B0-4AE0-BC44-865B640806D4}" dt="2023-08-05T19:41:53.759" v="157" actId="6014"/>
          <pc:sldLayoutMkLst>
            <pc:docMk/>
            <pc:sldMasterMk cId="3825614813" sldId="2147483648"/>
            <pc:sldLayoutMk cId="4214527922" sldId="2147483649"/>
          </pc:sldLayoutMkLst>
        </pc:sldLayoutChg>
        <pc:sldLayoutChg chg="delSp modSp mod">
          <pc:chgData name="Karan Warren" userId="6f406eaeaa8d3d0b" providerId="LiveId" clId="{61267311-85B0-4AE0-BC44-865B640806D4}" dt="2023-08-05T19:43:20.413" v="163" actId="478"/>
          <pc:sldLayoutMkLst>
            <pc:docMk/>
            <pc:sldMasterMk cId="3825614813" sldId="2147483648"/>
            <pc:sldLayoutMk cId="3639963463" sldId="2147483650"/>
          </pc:sldLayoutMkLst>
          <pc:spChg chg="mod">
            <ac:chgData name="Karan Warren" userId="6f406eaeaa8d3d0b" providerId="LiveId" clId="{61267311-85B0-4AE0-BC44-865B640806D4}" dt="2023-08-05T19:39:05.289" v="128" actId="20577"/>
            <ac:spMkLst>
              <pc:docMk/>
              <pc:sldMasterMk cId="3825614813" sldId="2147483648"/>
              <pc:sldLayoutMk cId="3639963463" sldId="2147483650"/>
              <ac:spMk id="2" creationId="{D4C9742D-9D8E-3928-8B2A-C7202DA729E8}"/>
            </ac:spMkLst>
          </pc:spChg>
          <pc:spChg chg="del">
            <ac:chgData name="Karan Warren" userId="6f406eaeaa8d3d0b" providerId="LiveId" clId="{61267311-85B0-4AE0-BC44-865B640806D4}" dt="2023-08-05T19:43:20.413" v="163" actId="478"/>
            <ac:spMkLst>
              <pc:docMk/>
              <pc:sldMasterMk cId="3825614813" sldId="2147483648"/>
              <pc:sldLayoutMk cId="3639963463" sldId="2147483650"/>
              <ac:spMk id="3" creationId="{73E23E79-165A-C0A0-34F4-D4CD4FAC54E2}"/>
            </ac:spMkLst>
          </pc:spChg>
        </pc:sldLayoutChg>
        <pc:sldLayoutChg chg="modSp mod">
          <pc:chgData name="Karan Warren" userId="6f406eaeaa8d3d0b" providerId="LiveId" clId="{61267311-85B0-4AE0-BC44-865B640806D4}" dt="2023-08-05T19:37:38.363" v="14" actId="20577"/>
          <pc:sldLayoutMkLst>
            <pc:docMk/>
            <pc:sldMasterMk cId="3825614813" sldId="2147483648"/>
            <pc:sldLayoutMk cId="2216712600" sldId="2147483653"/>
          </pc:sldLayoutMkLst>
          <pc:spChg chg="mod">
            <ac:chgData name="Karan Warren" userId="6f406eaeaa8d3d0b" providerId="LiveId" clId="{61267311-85B0-4AE0-BC44-865B640806D4}" dt="2023-08-05T19:37:38.363" v="14" actId="20577"/>
            <ac:spMkLst>
              <pc:docMk/>
              <pc:sldMasterMk cId="3825614813" sldId="2147483648"/>
              <pc:sldLayoutMk cId="2216712600" sldId="2147483653"/>
              <ac:spMk id="16" creationId="{77D3ED32-45F9-B948-371F-67E8465B2438}"/>
            </ac:spMkLst>
          </pc:spChg>
        </pc:sldLayoutChg>
        <pc:sldLayoutChg chg="modSp mod">
          <pc:chgData name="Karan Warren" userId="6f406eaeaa8d3d0b" providerId="LiveId" clId="{61267311-85B0-4AE0-BC44-865B640806D4}" dt="2023-08-05T19:43:01.323" v="161" actId="6014"/>
          <pc:sldLayoutMkLst>
            <pc:docMk/>
            <pc:sldMasterMk cId="3825614813" sldId="2147483648"/>
            <pc:sldLayoutMk cId="1626903686" sldId="2147483688"/>
          </pc:sldLayoutMkLst>
          <pc:spChg chg="mod">
            <ac:chgData name="Karan Warren" userId="6f406eaeaa8d3d0b" providerId="LiveId" clId="{61267311-85B0-4AE0-BC44-865B640806D4}" dt="2023-08-05T19:39:19.012" v="139" actId="20577"/>
            <ac:spMkLst>
              <pc:docMk/>
              <pc:sldMasterMk cId="3825614813" sldId="2147483648"/>
              <pc:sldLayoutMk cId="1626903686" sldId="2147483688"/>
              <ac:spMk id="4" creationId="{15EE0A7E-143D-2A83-397F-55801DA0663E}"/>
            </ac:spMkLst>
          </pc:spChg>
        </pc:sldLayoutChg>
        <pc:sldLayoutChg chg="modSp mod">
          <pc:chgData name="Karan Warren" userId="6f406eaeaa8d3d0b" providerId="LiveId" clId="{61267311-85B0-4AE0-BC44-865B640806D4}" dt="2023-08-20T21:05:22.598" v="177" actId="207"/>
          <pc:sldLayoutMkLst>
            <pc:docMk/>
            <pc:sldMasterMk cId="3825614813" sldId="2147483648"/>
            <pc:sldLayoutMk cId="1838946650" sldId="2147483690"/>
          </pc:sldLayoutMkLst>
          <pc:spChg chg="mod">
            <ac:chgData name="Karan Warren" userId="6f406eaeaa8d3d0b" providerId="LiveId" clId="{61267311-85B0-4AE0-BC44-865B640806D4}" dt="2023-08-20T21:05:22.598" v="177" actId="207"/>
            <ac:spMkLst>
              <pc:docMk/>
              <pc:sldMasterMk cId="3825614813" sldId="2147483648"/>
              <pc:sldLayoutMk cId="1838946650" sldId="2147483690"/>
              <ac:spMk id="8" creationId="{8C98D576-4759-5408-883D-2E56D9D0F603}"/>
            </ac:spMkLst>
          </pc:spChg>
          <pc:spChg chg="mod">
            <ac:chgData name="Karan Warren" userId="6f406eaeaa8d3d0b" providerId="LiveId" clId="{61267311-85B0-4AE0-BC44-865B640806D4}" dt="2023-08-20T21:05:19.433" v="176" actId="207"/>
            <ac:spMkLst>
              <pc:docMk/>
              <pc:sldMasterMk cId="3825614813" sldId="2147483648"/>
              <pc:sldLayoutMk cId="1838946650" sldId="2147483690"/>
              <ac:spMk id="12" creationId="{D2C44A1A-1D1D-F2D9-8EC1-EFF25EBA1FB0}"/>
            </ac:spMkLst>
          </pc:spChg>
          <pc:spChg chg="mod">
            <ac:chgData name="Karan Warren" userId="6f406eaeaa8d3d0b" providerId="LiveId" clId="{61267311-85B0-4AE0-BC44-865B640806D4}" dt="2023-08-20T21:04:55.281" v="175" actId="207"/>
            <ac:spMkLst>
              <pc:docMk/>
              <pc:sldMasterMk cId="3825614813" sldId="2147483648"/>
              <pc:sldLayoutMk cId="1838946650" sldId="2147483690"/>
              <ac:spMk id="15" creationId="{3138D75A-DD50-6C6E-0A9D-7F77E72C780A}"/>
            </ac:spMkLst>
          </pc:spChg>
          <pc:spChg chg="mod">
            <ac:chgData name="Karan Warren" userId="6f406eaeaa8d3d0b" providerId="LiveId" clId="{61267311-85B0-4AE0-BC44-865B640806D4}" dt="2023-08-05T19:38:00.895" v="48" actId="20577"/>
            <ac:spMkLst>
              <pc:docMk/>
              <pc:sldMasterMk cId="3825614813" sldId="2147483648"/>
              <pc:sldLayoutMk cId="1838946650" sldId="2147483690"/>
              <ac:spMk id="40" creationId="{2CAB310C-9DF2-C217-7A37-81705800EBE5}"/>
            </ac:spMkLst>
          </pc:spChg>
        </pc:sldLayoutChg>
        <pc:sldLayoutChg chg="mod">
          <pc:chgData name="Karan Warren" userId="6f406eaeaa8d3d0b" providerId="LiveId" clId="{61267311-85B0-4AE0-BC44-865B640806D4}" dt="2023-08-05T19:36:43.919" v="0" actId="6014"/>
          <pc:sldLayoutMkLst>
            <pc:docMk/>
            <pc:sldMasterMk cId="3825614813" sldId="2147483648"/>
            <pc:sldLayoutMk cId="703653978" sldId="2147483691"/>
          </pc:sldLayoutMkLst>
        </pc:sldLayoutChg>
        <pc:sldLayoutChg chg="modSp mod">
          <pc:chgData name="Karan Warren" userId="6f406eaeaa8d3d0b" providerId="LiveId" clId="{61267311-85B0-4AE0-BC44-865B640806D4}" dt="2023-08-05T19:43:37.528" v="164" actId="6014"/>
          <pc:sldLayoutMkLst>
            <pc:docMk/>
            <pc:sldMasterMk cId="3825614813" sldId="2147483648"/>
            <pc:sldLayoutMk cId="1681714512" sldId="2147483701"/>
          </pc:sldLayoutMkLst>
          <pc:spChg chg="mod">
            <ac:chgData name="Karan Warren" userId="6f406eaeaa8d3d0b" providerId="LiveId" clId="{61267311-85B0-4AE0-BC44-865B640806D4}" dt="2023-08-05T19:38:55.662" v="117" actId="20577"/>
            <ac:spMkLst>
              <pc:docMk/>
              <pc:sldMasterMk cId="3825614813" sldId="2147483648"/>
              <pc:sldLayoutMk cId="1681714512" sldId="2147483701"/>
              <ac:spMk id="2" creationId="{D4C9742D-9D8E-3928-8B2A-C7202DA729E8}"/>
            </ac:spMkLst>
          </pc:spChg>
        </pc:sldLayoutChg>
        <pc:sldLayoutChg chg="mod">
          <pc:chgData name="Karan Warren" userId="6f406eaeaa8d3d0b" providerId="LiveId" clId="{61267311-85B0-4AE0-BC44-865B640806D4}" dt="2023-08-05T19:41:42.587" v="156" actId="6014"/>
          <pc:sldLayoutMkLst>
            <pc:docMk/>
            <pc:sldMasterMk cId="3825614813" sldId="2147483648"/>
            <pc:sldLayoutMk cId="3586611153" sldId="2147483702"/>
          </pc:sldLayoutMkLst>
        </pc:sldLayoutChg>
        <pc:sldLayoutChg chg="modSp mod">
          <pc:chgData name="Karan Warren" userId="6f406eaeaa8d3d0b" providerId="LiveId" clId="{61267311-85B0-4AE0-BC44-865B640806D4}" dt="2023-08-05T19:38:13.767" v="58" actId="20577"/>
          <pc:sldLayoutMkLst>
            <pc:docMk/>
            <pc:sldMasterMk cId="3825614813" sldId="2147483648"/>
            <pc:sldLayoutMk cId="3347540712" sldId="2147483704"/>
          </pc:sldLayoutMkLst>
          <pc:spChg chg="mod">
            <ac:chgData name="Karan Warren" userId="6f406eaeaa8d3d0b" providerId="LiveId" clId="{61267311-85B0-4AE0-BC44-865B640806D4}" dt="2023-08-05T19:38:13.767" v="58" actId="20577"/>
            <ac:spMkLst>
              <pc:docMk/>
              <pc:sldMasterMk cId="3825614813" sldId="2147483648"/>
              <pc:sldLayoutMk cId="3347540712" sldId="2147483704"/>
              <ac:spMk id="40" creationId="{2CAB310C-9DF2-C217-7A37-81705800EBE5}"/>
            </ac:spMkLst>
          </pc:spChg>
        </pc:sldLayoutChg>
        <pc:sldLayoutChg chg="modSp">
          <pc:chgData name="Karan Warren" userId="6f406eaeaa8d3d0b" providerId="LiveId" clId="{61267311-85B0-4AE0-BC44-865B640806D4}" dt="2023-08-05T19:38:34.215" v="84" actId="20577"/>
          <pc:sldLayoutMkLst>
            <pc:docMk/>
            <pc:sldMasterMk cId="3825614813" sldId="2147483648"/>
            <pc:sldLayoutMk cId="1588244453" sldId="2147483705"/>
          </pc:sldLayoutMkLst>
          <pc:spChg chg="mod">
            <ac:chgData name="Karan Warren" userId="6f406eaeaa8d3d0b" providerId="LiveId" clId="{61267311-85B0-4AE0-BC44-865B640806D4}" dt="2023-08-05T19:38:34.215" v="84" actId="20577"/>
            <ac:spMkLst>
              <pc:docMk/>
              <pc:sldMasterMk cId="3825614813" sldId="2147483648"/>
              <pc:sldLayoutMk cId="1588244453" sldId="2147483705"/>
              <ac:spMk id="5" creationId="{B3D45392-3CD8-B80C-F2B3-4B45BA45F3B0}"/>
            </ac:spMkLst>
          </pc:spChg>
        </pc:sldLayoutChg>
        <pc:sldLayoutChg chg="modSp">
          <pc:chgData name="Karan Warren" userId="6f406eaeaa8d3d0b" providerId="LiveId" clId="{61267311-85B0-4AE0-BC44-865B640806D4}" dt="2023-08-05T19:38:42.421" v="95" actId="20577"/>
          <pc:sldLayoutMkLst>
            <pc:docMk/>
            <pc:sldMasterMk cId="3825614813" sldId="2147483648"/>
            <pc:sldLayoutMk cId="15941760" sldId="2147483706"/>
          </pc:sldLayoutMkLst>
          <pc:spChg chg="mod">
            <ac:chgData name="Karan Warren" userId="6f406eaeaa8d3d0b" providerId="LiveId" clId="{61267311-85B0-4AE0-BC44-865B640806D4}" dt="2023-08-05T19:38:42.421" v="95" actId="20577"/>
            <ac:spMkLst>
              <pc:docMk/>
              <pc:sldMasterMk cId="3825614813" sldId="2147483648"/>
              <pc:sldLayoutMk cId="15941760" sldId="2147483706"/>
              <ac:spMk id="5" creationId="{B7832766-AA56-63AE-E2AA-9A2947343D87}"/>
            </ac:spMkLst>
          </pc:spChg>
        </pc:sldLayoutChg>
        <pc:sldLayoutChg chg="modSp mod">
          <pc:chgData name="Karan Warren" userId="6f406eaeaa8d3d0b" providerId="LiveId" clId="{61267311-85B0-4AE0-BC44-865B640806D4}" dt="2023-08-05T19:38:25.549" v="73" actId="20577"/>
          <pc:sldLayoutMkLst>
            <pc:docMk/>
            <pc:sldMasterMk cId="3825614813" sldId="2147483648"/>
            <pc:sldLayoutMk cId="2750330322" sldId="2147483707"/>
          </pc:sldLayoutMkLst>
          <pc:spChg chg="mod">
            <ac:chgData name="Karan Warren" userId="6f406eaeaa8d3d0b" providerId="LiveId" clId="{61267311-85B0-4AE0-BC44-865B640806D4}" dt="2023-08-05T19:38:25.549" v="73" actId="20577"/>
            <ac:spMkLst>
              <pc:docMk/>
              <pc:sldMasterMk cId="3825614813" sldId="2147483648"/>
              <pc:sldLayoutMk cId="2750330322" sldId="2147483707"/>
              <ac:spMk id="5" creationId="{B3D45392-3CD8-B80C-F2B3-4B45BA45F3B0}"/>
            </ac:spMkLst>
          </pc:spChg>
        </pc:sldLayoutChg>
        <pc:sldLayoutChg chg="modSp mod">
          <pc:chgData name="Karan Warren" userId="6f406eaeaa8d3d0b" providerId="LiveId" clId="{61267311-85B0-4AE0-BC44-865B640806D4}" dt="2023-08-20T21:04:38.726" v="174" actId="207"/>
          <pc:sldLayoutMkLst>
            <pc:docMk/>
            <pc:sldMasterMk cId="3825614813" sldId="2147483648"/>
            <pc:sldLayoutMk cId="885527150" sldId="2147483709"/>
          </pc:sldLayoutMkLst>
          <pc:spChg chg="mod">
            <ac:chgData name="Karan Warren" userId="6f406eaeaa8d3d0b" providerId="LiveId" clId="{61267311-85B0-4AE0-BC44-865B640806D4}" dt="2023-08-05T19:37:46.850" v="25" actId="20577"/>
            <ac:spMkLst>
              <pc:docMk/>
              <pc:sldMasterMk cId="3825614813" sldId="2147483648"/>
              <pc:sldLayoutMk cId="885527150" sldId="2147483709"/>
              <ac:spMk id="5" creationId="{B3D45392-3CD8-B80C-F2B3-4B45BA45F3B0}"/>
            </ac:spMkLst>
          </pc:spChg>
          <pc:spChg chg="mod">
            <ac:chgData name="Karan Warren" userId="6f406eaeaa8d3d0b" providerId="LiveId" clId="{61267311-85B0-4AE0-BC44-865B640806D4}" dt="2023-08-20T21:04:34.192" v="173" actId="207"/>
            <ac:spMkLst>
              <pc:docMk/>
              <pc:sldMasterMk cId="3825614813" sldId="2147483648"/>
              <pc:sldLayoutMk cId="885527150" sldId="2147483709"/>
              <ac:spMk id="8" creationId="{4581B053-21C8-C0AD-58C7-637A6315D1B2}"/>
            </ac:spMkLst>
          </pc:spChg>
          <pc:spChg chg="mod">
            <ac:chgData name="Karan Warren" userId="6f406eaeaa8d3d0b" providerId="LiveId" clId="{61267311-85B0-4AE0-BC44-865B640806D4}" dt="2023-08-20T21:04:38.726" v="174" actId="207"/>
            <ac:spMkLst>
              <pc:docMk/>
              <pc:sldMasterMk cId="3825614813" sldId="2147483648"/>
              <pc:sldLayoutMk cId="885527150" sldId="2147483709"/>
              <ac:spMk id="18" creationId="{F02FFCFA-A84F-7535-4A5F-29A5FC646063}"/>
            </ac:spMkLst>
          </pc:spChg>
        </pc:sldLayoutChg>
        <pc:sldLayoutChg chg="modSp">
          <pc:chgData name="Karan Warren" userId="6f406eaeaa8d3d0b" providerId="LiveId" clId="{61267311-85B0-4AE0-BC44-865B640806D4}" dt="2023-08-05T19:38:48.650" v="106" actId="20577"/>
          <pc:sldLayoutMkLst>
            <pc:docMk/>
            <pc:sldMasterMk cId="3825614813" sldId="2147483648"/>
            <pc:sldLayoutMk cId="2460767190" sldId="2147483712"/>
          </pc:sldLayoutMkLst>
          <pc:spChg chg="mod">
            <ac:chgData name="Karan Warren" userId="6f406eaeaa8d3d0b" providerId="LiveId" clId="{61267311-85B0-4AE0-BC44-865B640806D4}" dt="2023-08-05T19:38:48.650" v="106" actId="20577"/>
            <ac:spMkLst>
              <pc:docMk/>
              <pc:sldMasterMk cId="3825614813" sldId="2147483648"/>
              <pc:sldLayoutMk cId="2460767190" sldId="2147483712"/>
              <ac:spMk id="7" creationId="{99AF8687-CA4E-66EB-17A8-BE41F3023085}"/>
            </ac:spMkLst>
          </pc:spChg>
        </pc:sldLayoutChg>
        <pc:sldLayoutChg chg="mod">
          <pc:chgData name="Karan Warren" userId="6f406eaeaa8d3d0b" providerId="LiveId" clId="{61267311-85B0-4AE0-BC44-865B640806D4}" dt="2023-08-05T19:42:17.577" v="158" actId="6014"/>
          <pc:sldLayoutMkLst>
            <pc:docMk/>
            <pc:sldMasterMk cId="3825614813" sldId="2147483648"/>
            <pc:sldLayoutMk cId="317807992" sldId="2147483716"/>
          </pc:sldLayoutMkLst>
        </pc:sldLayoutChg>
        <pc:sldLayoutChg chg="modSp mod">
          <pc:chgData name="Karan Warren" userId="6f406eaeaa8d3d0b" providerId="LiveId" clId="{61267311-85B0-4AE0-BC44-865B640806D4}" dt="2023-08-05T19:42:32.133" v="159" actId="6014"/>
          <pc:sldLayoutMkLst>
            <pc:docMk/>
            <pc:sldMasterMk cId="3825614813" sldId="2147483648"/>
            <pc:sldLayoutMk cId="20140619" sldId="2147483721"/>
          </pc:sldLayoutMkLst>
          <pc:spChg chg="mod">
            <ac:chgData name="Karan Warren" userId="6f406eaeaa8d3d0b" providerId="LiveId" clId="{61267311-85B0-4AE0-BC44-865B640806D4}" dt="2023-08-05T19:39:42.697" v="143" actId="14100"/>
            <ac:spMkLst>
              <pc:docMk/>
              <pc:sldMasterMk cId="3825614813" sldId="2147483648"/>
              <pc:sldLayoutMk cId="20140619" sldId="2147483721"/>
              <ac:spMk id="11" creationId="{7F8F88D0-1AF7-4735-9A1A-BE864980F741}"/>
            </ac:spMkLst>
          </pc:spChg>
          <pc:spChg chg="mod">
            <ac:chgData name="Karan Warren" userId="6f406eaeaa8d3d0b" providerId="LiveId" clId="{61267311-85B0-4AE0-BC44-865B640806D4}" dt="2023-08-05T19:39:32.582" v="140" actId="14100"/>
            <ac:spMkLst>
              <pc:docMk/>
              <pc:sldMasterMk cId="3825614813" sldId="2147483648"/>
              <pc:sldLayoutMk cId="20140619" sldId="2147483721"/>
              <ac:spMk id="13" creationId="{6A937CB7-FF71-AF7C-945C-0E285D7B2D54}"/>
            </ac:spMkLst>
          </pc:spChg>
          <pc:spChg chg="mod">
            <ac:chgData name="Karan Warren" userId="6f406eaeaa8d3d0b" providerId="LiveId" clId="{61267311-85B0-4AE0-BC44-865B640806D4}" dt="2023-08-05T19:39:37.696" v="141" actId="1076"/>
            <ac:spMkLst>
              <pc:docMk/>
              <pc:sldMasterMk cId="3825614813" sldId="2147483648"/>
              <pc:sldLayoutMk cId="20140619" sldId="2147483721"/>
              <ac:spMk id="14" creationId="{EEA1DABA-769B-1407-1BFC-75930C1DE70F}"/>
            </ac:spMkLst>
          </pc:spChg>
        </pc:sldLayoutChg>
        <pc:sldLayoutChg chg="modSp mod">
          <pc:chgData name="Karan Warren" userId="6f406eaeaa8d3d0b" providerId="LiveId" clId="{61267311-85B0-4AE0-BC44-865B640806D4}" dt="2023-08-05T19:42:47.546" v="160" actId="6014"/>
          <pc:sldLayoutMkLst>
            <pc:docMk/>
            <pc:sldMasterMk cId="3825614813" sldId="2147483648"/>
            <pc:sldLayoutMk cId="1433318935" sldId="2147483722"/>
          </pc:sldLayoutMkLst>
          <pc:spChg chg="mod">
            <ac:chgData name="Karan Warren" userId="6f406eaeaa8d3d0b" providerId="LiveId" clId="{61267311-85B0-4AE0-BC44-865B640806D4}" dt="2023-08-05T19:40:25.925" v="150" actId="14100"/>
            <ac:spMkLst>
              <pc:docMk/>
              <pc:sldMasterMk cId="3825614813" sldId="2147483648"/>
              <pc:sldLayoutMk cId="1433318935" sldId="2147483722"/>
              <ac:spMk id="11" creationId="{7F8F88D0-1AF7-4735-9A1A-BE864980F741}"/>
            </ac:spMkLst>
          </pc:spChg>
          <pc:spChg chg="mod">
            <ac:chgData name="Karan Warren" userId="6f406eaeaa8d3d0b" providerId="LiveId" clId="{61267311-85B0-4AE0-BC44-865B640806D4}" dt="2023-08-05T19:40:04.856" v="147" actId="14100"/>
            <ac:spMkLst>
              <pc:docMk/>
              <pc:sldMasterMk cId="3825614813" sldId="2147483648"/>
              <pc:sldLayoutMk cId="1433318935" sldId="2147483722"/>
              <ac:spMk id="13" creationId="{6A937CB7-FF71-AF7C-945C-0E285D7B2D54}"/>
            </ac:spMkLst>
          </pc:spChg>
          <pc:spChg chg="mod">
            <ac:chgData name="Karan Warren" userId="6f406eaeaa8d3d0b" providerId="LiveId" clId="{61267311-85B0-4AE0-BC44-865B640806D4}" dt="2023-08-05T19:40:17.991" v="149" actId="1076"/>
            <ac:spMkLst>
              <pc:docMk/>
              <pc:sldMasterMk cId="3825614813" sldId="2147483648"/>
              <pc:sldLayoutMk cId="1433318935" sldId="2147483722"/>
              <ac:spMk id="14" creationId="{EEA1DABA-769B-1407-1BFC-75930C1DE70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  <a:latin typeface="Acumin Pro SemiCondensed" panose="020B0506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>
                <a:latin typeface="+mj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>
                <a:latin typeface="+mj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59666"/>
            <a:ext cx="11277600" cy="455953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8E6F3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rgbClr val="8E6F3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7835" y="2844038"/>
            <a:ext cx="7571074" cy="17895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Add additional information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7E573-A384-1B2E-4E37-D51B2C2C32CA}"/>
              </a:ext>
            </a:extLst>
          </p:cNvPr>
          <p:cNvSpPr txBox="1"/>
          <p:nvPr userDrawn="1"/>
        </p:nvSpPr>
        <p:spPr>
          <a:xfrm>
            <a:off x="1297172" y="1435395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>
                <a:latin typeface="Acumin Pro ExtraCondensed" panose="020B0508020202020204" pitchFamily="34" charset="0"/>
              </a:rPr>
              <a:t>THANK YOU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5F06B3E-E0C4-08AC-DB94-BA8B111D77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1686" y="4731512"/>
            <a:ext cx="1859941" cy="1859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69368-831D-56F7-87D1-86A40BA92915}"/>
              </a:ext>
            </a:extLst>
          </p:cNvPr>
          <p:cNvSpPr txBox="1"/>
          <p:nvPr userDrawn="1"/>
        </p:nvSpPr>
        <p:spPr>
          <a:xfrm>
            <a:off x="7446976" y="5422605"/>
            <a:ext cx="265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E6F3E"/>
                </a:solidFill>
              </a:rPr>
              <a:t>Scan the QR code to connect with ISF </a:t>
            </a:r>
          </a:p>
        </p:txBody>
      </p:sp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5" y="1355329"/>
            <a:ext cx="10690563" cy="1401419"/>
          </a:xfrm>
        </p:spPr>
        <p:txBody>
          <a:bodyPr/>
          <a:lstStyle>
            <a:lvl1pPr algn="ctr">
              <a:defRPr>
                <a:latin typeface="Acumin Pro Wide" panose="020B0505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42" y="3131736"/>
            <a:ext cx="11192972" cy="74709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rgbClr val="FFFFFF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609" y="1357755"/>
            <a:ext cx="11525693" cy="651798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chemeClr val="accent4">
                    <a:lumMod val="65000"/>
                  </a:schemeClr>
                </a:solidFill>
                <a:latin typeface="Acumin Pro Semibold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2" y="2270508"/>
            <a:ext cx="5476023" cy="3545374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+mj-lt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7F8F88D0-1AF7-4735-9A1A-BE864980F7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609" y="240331"/>
            <a:ext cx="11525693" cy="95428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6000">
                <a:solidFill>
                  <a:srgbClr val="FFFFFF"/>
                </a:solidFill>
                <a:latin typeface="Acumin Pro Wide Semibold" panose="020B0705020202020204" pitchFamily="34" charset="0"/>
                <a:ea typeface="Acumin Pro Wide Semibold" panose="020B0705020202020204" pitchFamily="34" charset="0"/>
                <a:cs typeface="Acumin Pro Wide Semibold" panose="020B0705020202020204" pitchFamily="34" charset="0"/>
                <a:sym typeface="Arial Black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DA33E-E4FD-B39A-1177-845E12432F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5966" y="2428326"/>
            <a:ext cx="3959336" cy="32297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7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lack Triangle">
            <a:extLst>
              <a:ext uri="{FF2B5EF4-FFF2-40B4-BE49-F238E27FC236}">
                <a16:creationId xmlns:a16="http://schemas.microsoft.com/office/drawing/2014/main" id="{42947896-EDE1-4A3C-8CBE-1FA01BA2B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169" y="-47088"/>
            <a:ext cx="2235200" cy="6982683"/>
          </a:xfrm>
          <a:prstGeom prst="rect">
            <a:avLst/>
          </a:prstGeom>
          <a:noFill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205253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720312"/>
            <a:ext cx="11266713" cy="3749555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+mj-lt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7F8F88D0-1AF7-4735-9A1A-BE864980F7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8" y="176314"/>
            <a:ext cx="10841565" cy="95428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6000">
                <a:solidFill>
                  <a:schemeClr val="tx1"/>
                </a:solidFill>
                <a:latin typeface="+mj-lt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140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lack Triangle">
            <a:extLst>
              <a:ext uri="{FF2B5EF4-FFF2-40B4-BE49-F238E27FC236}">
                <a16:creationId xmlns:a16="http://schemas.microsoft.com/office/drawing/2014/main" id="{42947896-EDE1-4A3C-8CBE-1FA01BA2B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169" y="-47088"/>
            <a:ext cx="2235200" cy="6982683"/>
          </a:xfrm>
          <a:prstGeom prst="rect">
            <a:avLst/>
          </a:prstGeom>
          <a:noFill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756" y="1308335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1764769"/>
            <a:ext cx="11266713" cy="4126345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+mj-lt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7F8F88D0-1AF7-4735-9A1A-BE864980F7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756" y="244919"/>
            <a:ext cx="11277600" cy="95428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6000">
                <a:solidFill>
                  <a:srgbClr val="8E6F3E"/>
                </a:solidFill>
                <a:latin typeface="+mj-lt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33318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3603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603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603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398" y="1014427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accent4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0" indent="0" algn="l" fontAlgn="t">
              <a:buFont typeface="Wingdings" pitchFamily="2" charset="2"/>
              <a:buNone/>
              <a:defRPr sz="1800" baseline="0">
                <a:solidFill>
                  <a:srgbClr val="FFFFFF"/>
                </a:solidFill>
                <a:latin typeface="+mj-lt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cumin Pro Wide" panose="020B0505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0" indent="0" algn="l" fontAlgn="t">
              <a:buFont typeface="Wingdings" pitchFamily="2" charset="2"/>
              <a:buNone/>
              <a:defRPr sz="1800" baseline="0">
                <a:solidFill>
                  <a:srgbClr val="FFFFFF"/>
                </a:solidFill>
                <a:latin typeface="+mj-lt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0" indent="0" algn="l" fontAlgn="t">
              <a:buFont typeface="Wingdings" pitchFamily="2" charset="2"/>
              <a:buNone/>
              <a:defRPr sz="1800" baseline="0">
                <a:solidFill>
                  <a:srgbClr val="FFFFFF"/>
                </a:solidFill>
                <a:latin typeface="+mj-lt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7"/>
            <a:ext cx="9930556" cy="413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Black Triangle">
            <a:extLst>
              <a:ext uri="{FF2B5EF4-FFF2-40B4-BE49-F238E27FC236}">
                <a16:creationId xmlns:a16="http://schemas.microsoft.com/office/drawing/2014/main" id="{5AF8F9E0-B001-D4D5-7F89-E1B890ECE60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9BCD3-87F6-71F5-FCDD-17967F06D4B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68086" y="6053527"/>
            <a:ext cx="5551508" cy="5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716" r:id="rId3"/>
    <p:sldLayoutId id="2147483721" r:id="rId4"/>
    <p:sldLayoutId id="2147483722" r:id="rId5"/>
    <p:sldLayoutId id="2147483688" r:id="rId6"/>
    <p:sldLayoutId id="2147483650" r:id="rId7"/>
    <p:sldLayoutId id="2147483701" r:id="rId8"/>
    <p:sldLayoutId id="2147483712" r:id="rId9"/>
    <p:sldLayoutId id="2147483706" r:id="rId10"/>
    <p:sldLayoutId id="2147483705" r:id="rId11"/>
    <p:sldLayoutId id="2147483707" r:id="rId12"/>
    <p:sldLayoutId id="2147483709" r:id="rId13"/>
    <p:sldLayoutId id="2147483653" r:id="rId14"/>
    <p:sldLayoutId id="2147483690" r:id="rId15"/>
    <p:sldLayoutId id="2147483704" r:id="rId16"/>
    <p:sldLayoutId id="2147483691" r:id="rId17"/>
  </p:sldLayoutIdLst>
  <p:hf sldNum="0" hd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32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32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3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32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97DF-BDA3-C94A-D31A-B26AC502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6A787-C94C-42F0-8951-2BC199A6E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9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3D685-622B-15B3-59DA-650220B28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E7F45-4870-DDA5-8FDC-D4F7B590E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C178D5-A822-6670-C0DE-69D1165A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3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4EE1-684B-AE93-36EB-67FAA607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64EC-534D-81AF-CB08-670DA72838D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F2698-574D-5491-BD56-5E95F954A85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19632-8FC2-4CCC-6A67-BF42530C3D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71F70-76B1-8CD9-2A84-D97863CBFA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3/31/23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7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74C1AEE-721C-AEE5-D9CA-6E449500DEB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C29530-223A-6E81-B713-A8AD5D0C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655949-8CA2-8D3B-9B5C-8F2613E5289B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37EF7-A898-B75F-2EED-F685E6CEB0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FAC0E-17E8-1C16-23E1-5917F0D5BD0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924DDA-BBE6-1FDF-A3BD-C22E874D2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83A4A6-3AEE-E912-C402-37210B45860A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386F57-564D-9C18-17D2-1A965C08FD2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6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9304D9-EA1E-9197-03F8-F0D2BC762D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7F2D1-AA55-D209-034E-13CFB2439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FCB69E-E1E1-8658-41BA-0757C4AD24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1FE6A-9247-CE4F-172A-F86229170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51DC48-A954-A0F1-BF0B-92B77C9D0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E4098F-AA07-34DD-D870-A697D127DB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305089-90CB-109A-AC7E-59C905262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65FFE1-06BD-210F-05AC-CC521A07FA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B55B12-C07C-A459-143B-B64AE1AD80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1F7D34-CE4E-D27A-B92F-4AC3D610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6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840FE-8682-C949-5B6B-CBE4B38C5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02816-11A4-17A0-AD65-3D08AA33F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29C36-7099-850D-721C-B71FD41B49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83160-1E49-B4AC-6E7E-D4E4646D0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F334AB-A175-F530-2A60-0B0147549C6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715384-AC52-0D20-9A02-2318E2F584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DBFBD2-CC62-8798-1D13-0B18CA2919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3A383E2-33FB-E8F1-3BCB-234711C775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9B8D15-E1C1-699C-2B68-6D550173F78F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C8521F-FDA8-8573-E1CB-F0835D5B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88E7D2F-B92F-A6BA-EF45-202CB733B4C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6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F1EB-04C7-0A3B-25A6-AB7B709F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1845-C6FD-AFB9-8FF4-0B05FFA6030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3A347-77F2-1A2C-D637-87333C9FC87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40072C-B5FB-A1D1-B9FC-C275214A257F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B94665-384A-9EAD-645D-A643B0B4E6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15011F-36A3-48F9-79F9-340B55348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3E6C0-B24A-E863-45AB-E13BCCF8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261094-C462-EA39-9167-666304611F45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06DB8E-5D90-FCBC-8CC8-CD27BF1BFB3E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4BEFBE-DC85-4302-87CA-EEBE18734D20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9BA3E-9FB9-4578-60E2-B5A16602786F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5CD7FF-8895-02BA-EFE2-24549C85F7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25D9F-DF29-77D2-7602-E6CCB6AA2A6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924D51-9710-8F12-F2A2-B65E12096976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8F8726-470D-6D56-A17B-8A80D61B380E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FD98EF-6982-8D13-FA98-E07D16E26388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367804-735D-6599-BEAF-A849A12F8A08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9DAAD8-96FA-D699-98B9-8D0DBE36D1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4D5E0-2180-39C6-61E5-1F67C914C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835" y="2844038"/>
            <a:ext cx="7571074" cy="11085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36775"/>
      </p:ext>
    </p:extLst>
  </p:cSld>
  <p:clrMapOvr>
    <a:masterClrMapping/>
  </p:clrMapOvr>
</p:sld>
</file>

<file path=ppt/theme/theme1.xml><?xml version="1.0" encoding="utf-8"?>
<a:theme xmlns:a="http://schemas.openxmlformats.org/drawingml/2006/main" name="ISF branded gold ">
  <a:themeElements>
    <a:clrScheme name="Boilers">
      <a:dk1>
        <a:srgbClr val="000000"/>
      </a:dk1>
      <a:lt1>
        <a:srgbClr val="CFB991"/>
      </a:lt1>
      <a:dk2>
        <a:srgbClr val="8E6F3E"/>
      </a:dk2>
      <a:lt2>
        <a:srgbClr val="EBD99F"/>
      </a:lt2>
      <a:accent1>
        <a:srgbClr val="DAAA00"/>
      </a:accent1>
      <a:accent2>
        <a:srgbClr val="DDB945"/>
      </a:accent2>
      <a:accent3>
        <a:srgbClr val="A5A5A5"/>
      </a:accent3>
      <a:accent4>
        <a:srgbClr val="C4BFC0"/>
      </a:accent4>
      <a:accent5>
        <a:srgbClr val="555960"/>
      </a:accent5>
      <a:accent6>
        <a:srgbClr val="6F727B"/>
      </a:accent6>
      <a:hlink>
        <a:srgbClr val="8E6F3E"/>
      </a:hlink>
      <a:folHlink>
        <a:srgbClr val="CFB991"/>
      </a:folHlink>
    </a:clrScheme>
    <a:fontScheme name="Boilers">
      <a:majorFont>
        <a:latin typeface="Acumin Pro"/>
        <a:ea typeface=""/>
        <a:cs typeface=""/>
      </a:majorFont>
      <a:minorFont>
        <a:latin typeface="Acumin Pro Semi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purl.org/dc/elements/1.1/"/>
    <ds:schemaRef ds:uri="http://schemas.microsoft.com/office/2006/documentManagement/types"/>
    <ds:schemaRef ds:uri="37af3f4b-4b66-46f9-8456-831d9bc3e737"/>
    <ds:schemaRef ds:uri="http://schemas.microsoft.com/office/2006/metadata/properties"/>
    <ds:schemaRef ds:uri="http://www.w3.org/XML/1998/namespace"/>
    <ds:schemaRef ds:uri="http://purl.org/dc/terms/"/>
    <ds:schemaRef ds:uri="d6656b4d-3fa0-4709-acfb-d5e813445d1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8053</TotalTime>
  <Words>6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Franklin Gothic Book</vt:lpstr>
      <vt:lpstr>Acumin Pro Semibold</vt:lpstr>
      <vt:lpstr>Arial</vt:lpstr>
      <vt:lpstr>Franklin Gothic Medium Cond</vt:lpstr>
      <vt:lpstr>Acumin Pro Wide Semibold</vt:lpstr>
      <vt:lpstr>Acumin Pro</vt:lpstr>
      <vt:lpstr>Wingdings</vt:lpstr>
      <vt:lpstr>Acumin Pro SemiCondensed</vt:lpstr>
      <vt:lpstr>Calibri</vt:lpstr>
      <vt:lpstr>Franklin Gothic Medium</vt:lpstr>
      <vt:lpstr>Acumin Pro ExtraCondensed</vt:lpstr>
      <vt:lpstr>Acumin Pro Wide</vt:lpstr>
      <vt:lpstr>ISF branded gold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Karan Warren</cp:lastModifiedBy>
  <cp:revision>47</cp:revision>
  <dcterms:created xsi:type="dcterms:W3CDTF">2023-02-16T02:16:06Z</dcterms:created>
  <dcterms:modified xsi:type="dcterms:W3CDTF">2023-08-20T21:08:03Z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